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41" r:id="rId1"/>
  </p:sldMasterIdLst>
  <p:sldIdLst>
    <p:sldId id="259" r:id="rId2"/>
    <p:sldId id="262" r:id="rId3"/>
    <p:sldId id="261" r:id="rId4"/>
    <p:sldId id="258" r:id="rId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EC096"/>
    <a:srgbClr val="46A1D2"/>
    <a:srgbClr val="003DA5"/>
    <a:srgbClr val="004C97"/>
    <a:srgbClr val="0033A0"/>
    <a:srgbClr val="642667"/>
    <a:srgbClr val="CB333B"/>
    <a:srgbClr val="008C95"/>
    <a:srgbClr val="C0504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MasterView">
  <p:normalViewPr>
    <p:restoredLeft sz="15157"/>
    <p:restoredTop sz="94648"/>
  </p:normalViewPr>
  <p:slideViewPr>
    <p:cSldViewPr snapToGrid="0" snapToObjects="1">
      <p:cViewPr varScale="1">
        <p:scale>
          <a:sx n="114" d="100"/>
          <a:sy n="114" d="100"/>
        </p:scale>
        <p:origin x="1584" y="17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A080841-CB57-084C-8A6F-67C5DAA86746}" type="datetimeFigureOut">
              <a:rPr lang="en-US" smtClean="0"/>
              <a:t>3/1/22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a:p>
        </p:txBody>
      </p:sp>
    </p:spTree>
    <p:extLst>
      <p:ext uri="{BB962C8B-B14F-4D97-AF65-F5344CB8AC3E}">
        <p14:creationId xmlns:p14="http://schemas.microsoft.com/office/powerpoint/2010/main" val="18215796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47574" y="1131286"/>
            <a:ext cx="8229600" cy="1143000"/>
          </a:xfrm>
        </p:spPr>
        <p:txBody>
          <a:bodyPr/>
          <a:lstStyle/>
          <a:p>
            <a:r>
              <a:rPr lang="en-US"/>
              <a:t>Click to edit Master title style</a:t>
            </a:r>
          </a:p>
        </p:txBody>
      </p:sp>
      <p:sp>
        <p:nvSpPr>
          <p:cNvPr id="3" name="Content Placeholder 2"/>
          <p:cNvSpPr>
            <a:spLocks noGrp="1"/>
          </p:cNvSpPr>
          <p:nvPr>
            <p:ph idx="1"/>
          </p:nvPr>
        </p:nvSpPr>
        <p:spPr>
          <a:xfrm>
            <a:off x="457200" y="2454442"/>
            <a:ext cx="8229600" cy="3671721"/>
          </a:xfrm>
        </p:spPr>
        <p:txBody>
          <a:body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A080841-CB57-084C-8A6F-67C5DAA86746}" type="datetimeFigureOut">
              <a:rPr lang="en-US" smtClean="0"/>
              <a:t>3/1/22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9854A0-AD48-CF47-B94C-5C85BFD8FDBE}" type="slidenum">
              <a:rPr lang="en-US" smtClean="0"/>
              <a:t>‹#›</a:t>
            </a:fld>
            <a:endParaRPr lang="en-US"/>
          </a:p>
        </p:txBody>
      </p:sp>
    </p:spTree>
    <p:extLst>
      <p:ext uri="{BB962C8B-B14F-4D97-AF65-F5344CB8AC3E}">
        <p14:creationId xmlns:p14="http://schemas.microsoft.com/office/powerpoint/2010/main" val="41907912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2FEEDF1-24C4-F249-AA09-320D6DE1BC36}" type="datetimeFigureOut">
              <a:rPr lang="en-US" smtClean="0"/>
              <a:t>3/1/22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9854A0-AD48-CF47-B94C-5C85BFD8FDBE}" type="slidenum">
              <a:rPr lang="en-US" smtClean="0"/>
              <a:t>‹#›</a:t>
            </a:fld>
            <a:endParaRPr lang="en-US"/>
          </a:p>
        </p:txBody>
      </p:sp>
    </p:spTree>
    <p:extLst>
      <p:ext uri="{BB962C8B-B14F-4D97-AF65-F5344CB8AC3E}">
        <p14:creationId xmlns:p14="http://schemas.microsoft.com/office/powerpoint/2010/main" val="30357096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214677"/>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2435192"/>
            <a:ext cx="4038600" cy="369097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2435192"/>
            <a:ext cx="4038600" cy="369097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A080841-CB57-084C-8A6F-67C5DAA86746}" type="datetimeFigureOut">
              <a:rPr lang="en-US" smtClean="0"/>
              <a:t>3/1/22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9854A0-AD48-CF47-B94C-5C85BFD8FDBE}" type="slidenum">
              <a:rPr lang="en-US" smtClean="0"/>
              <a:t>‹#›</a:t>
            </a:fld>
            <a:endParaRPr lang="en-US"/>
          </a:p>
        </p:txBody>
      </p:sp>
    </p:spTree>
    <p:extLst>
      <p:ext uri="{BB962C8B-B14F-4D97-AF65-F5344CB8AC3E}">
        <p14:creationId xmlns:p14="http://schemas.microsoft.com/office/powerpoint/2010/main" val="5825600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4" name="Content Placeholder 3"/>
          <p:cNvSpPr>
            <a:spLocks noGrp="1"/>
          </p:cNvSpPr>
          <p:nvPr>
            <p:ph sz="half" idx="2"/>
          </p:nvPr>
        </p:nvSpPr>
        <p:spPr>
          <a:xfrm>
            <a:off x="457200" y="2367301"/>
            <a:ext cx="4040188" cy="375886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4"/>
          </p:nvPr>
        </p:nvSpPr>
        <p:spPr>
          <a:xfrm>
            <a:off x="4645025" y="2367301"/>
            <a:ext cx="4041775" cy="375886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2FEEDF1-24C4-F249-AA09-320D6DE1BC36}" type="datetimeFigureOut">
              <a:rPr lang="en-US" smtClean="0"/>
              <a:t>3/1/22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9854A0-AD48-CF47-B94C-5C85BFD8FDBE}" type="slidenum">
              <a:rPr lang="en-US" smtClean="0"/>
              <a:t>‹#›</a:t>
            </a:fld>
            <a:endParaRPr lang="en-US"/>
          </a:p>
        </p:txBody>
      </p:sp>
    </p:spTree>
    <p:extLst>
      <p:ext uri="{BB962C8B-B14F-4D97-AF65-F5344CB8AC3E}">
        <p14:creationId xmlns:p14="http://schemas.microsoft.com/office/powerpoint/2010/main" val="36425176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2FEEDF1-24C4-F249-AA09-320D6DE1BC36}" type="datetimeFigureOut">
              <a:rPr lang="en-US" smtClean="0"/>
              <a:t>3/1/22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9854A0-AD48-CF47-B94C-5C85BFD8FDBE}" type="slidenum">
              <a:rPr lang="en-US" smtClean="0"/>
              <a:t>‹#›</a:t>
            </a:fld>
            <a:endParaRPr lang="en-US"/>
          </a:p>
        </p:txBody>
      </p:sp>
    </p:spTree>
    <p:extLst>
      <p:ext uri="{BB962C8B-B14F-4D97-AF65-F5344CB8AC3E}">
        <p14:creationId xmlns:p14="http://schemas.microsoft.com/office/powerpoint/2010/main" val="33177490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080841-CB57-084C-8A6F-67C5DAA86746}" type="datetimeFigureOut">
              <a:rPr lang="en-US" smtClean="0"/>
              <a:t>3/1/22</a:t>
            </a:fld>
            <a:endParaRPr lang="en-US"/>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2FEEDF1-24C4-F249-AA09-320D6DE1BC36}" type="datetimeFigureOut">
              <a:rPr lang="en-US" smtClean="0"/>
              <a:pPr/>
              <a:t>3/1/22</a:t>
            </a:fld>
            <a:endParaRPr lang="en-US" dirty="0"/>
          </a:p>
        </p:txBody>
      </p:sp>
    </p:spTree>
    <p:extLst>
      <p:ext uri="{BB962C8B-B14F-4D97-AF65-F5344CB8AC3E}">
        <p14:creationId xmlns:p14="http://schemas.microsoft.com/office/powerpoint/2010/main" val="30990373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2FEEDF1-24C4-F249-AA09-320D6DE1BC36}" type="datetimeFigureOut">
              <a:rPr lang="en-US" smtClean="0"/>
              <a:t>3/1/22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9854A0-AD48-CF47-B94C-5C85BFD8FDBE}" type="slidenum">
              <a:rPr lang="en-US" smtClean="0"/>
              <a:t>‹#›</a:t>
            </a:fld>
            <a:endParaRPr lang="en-US"/>
          </a:p>
        </p:txBody>
      </p:sp>
    </p:spTree>
    <p:extLst>
      <p:ext uri="{BB962C8B-B14F-4D97-AF65-F5344CB8AC3E}">
        <p14:creationId xmlns:p14="http://schemas.microsoft.com/office/powerpoint/2010/main" val="32174561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Rectangle 12"/>
          <p:cNvSpPr/>
          <p:nvPr userDrawn="1"/>
        </p:nvSpPr>
        <p:spPr>
          <a:xfrm>
            <a:off x="0" y="0"/>
            <a:ext cx="9144000" cy="1049154"/>
          </a:xfrm>
          <a:prstGeom prst="rect">
            <a:avLst/>
          </a:prstGeom>
          <a:solidFill>
            <a:srgbClr val="003DA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54F6024-1143-2C4C-8AC0-9309060B3CA1}"/>
              </a:ext>
            </a:extLst>
          </p:cNvPr>
          <p:cNvSpPr/>
          <p:nvPr userDrawn="1"/>
        </p:nvSpPr>
        <p:spPr>
          <a:xfrm rot="16200000">
            <a:off x="8094848" y="0"/>
            <a:ext cx="1049152" cy="1049154"/>
          </a:xfrm>
          <a:prstGeom prst="rect">
            <a:avLst/>
          </a:prstGeom>
          <a:solidFill>
            <a:srgbClr val="CEC0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1224302"/>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2542450"/>
            <a:ext cx="8229600" cy="358371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FEEDF1-24C4-F249-AA09-320D6DE1BC36}" type="datetimeFigureOut">
              <a:rPr lang="en-US" smtClean="0"/>
              <a:t>3/1/22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9854A0-AD48-CF47-B94C-5C85BFD8FDBE}" type="slidenum">
              <a:rPr lang="en-US" smtClean="0"/>
              <a:t>‹#›</a:t>
            </a:fld>
            <a:endParaRPr lang="en-US"/>
          </a:p>
        </p:txBody>
      </p:sp>
      <p:pic>
        <p:nvPicPr>
          <p:cNvPr id="28" name="Picture 27"/>
          <p:cNvPicPr>
            <a:picLocks noChangeAspect="1"/>
          </p:cNvPicPr>
          <p:nvPr userDrawn="1"/>
        </p:nvPicPr>
        <p:blipFill>
          <a:blip r:embed="rId10"/>
          <a:stretch>
            <a:fillRect/>
          </a:stretch>
        </p:blipFill>
        <p:spPr>
          <a:xfrm>
            <a:off x="245335" y="247776"/>
            <a:ext cx="2676284" cy="517514"/>
          </a:xfrm>
          <a:prstGeom prst="rect">
            <a:avLst/>
          </a:prstGeom>
        </p:spPr>
      </p:pic>
      <p:pic>
        <p:nvPicPr>
          <p:cNvPr id="12" name="Picture 11" descr="A picture containing grass, tree, outdoor&#10;&#10;Description automatically generated">
            <a:extLst>
              <a:ext uri="{FF2B5EF4-FFF2-40B4-BE49-F238E27FC236}">
                <a16:creationId xmlns:a16="http://schemas.microsoft.com/office/drawing/2014/main" id="{61877A9C-C384-134B-8A0D-D8EF6A4E3546}"/>
              </a:ext>
            </a:extLst>
          </p:cNvPr>
          <p:cNvPicPr>
            <a:picLocks noChangeAspect="1"/>
          </p:cNvPicPr>
          <p:nvPr userDrawn="1"/>
        </p:nvPicPr>
        <p:blipFill rotWithShape="1">
          <a:blip r:embed="rId11"/>
          <a:srcRect l="24488" t="18625" b="27320"/>
          <a:stretch/>
        </p:blipFill>
        <p:spPr>
          <a:xfrm>
            <a:off x="6995983" y="0"/>
            <a:ext cx="2197728" cy="1049154"/>
          </a:xfrm>
          <a:prstGeom prst="rect">
            <a:avLst/>
          </a:prstGeom>
        </p:spPr>
      </p:pic>
    </p:spTree>
    <p:extLst>
      <p:ext uri="{BB962C8B-B14F-4D97-AF65-F5344CB8AC3E}">
        <p14:creationId xmlns:p14="http://schemas.microsoft.com/office/powerpoint/2010/main" val="3111809688"/>
      </p:ext>
    </p:extLst>
  </p:cSld>
  <p:clrMap bg1="lt1" tx1="dk1" bg2="lt2" tx2="dk2" accent1="accent1" accent2="accent2" accent3="accent3" accent4="accent4" accent5="accent5" accent6="accent6" hlink="hlink" folHlink="folHlink"/>
  <p:sldLayoutIdLst>
    <p:sldLayoutId id="2147484042" r:id="rId1"/>
    <p:sldLayoutId id="2147484043" r:id="rId2"/>
    <p:sldLayoutId id="2147484044" r:id="rId3"/>
    <p:sldLayoutId id="2147484045" r:id="rId4"/>
    <p:sldLayoutId id="2147484046" r:id="rId5"/>
    <p:sldLayoutId id="2147484047" r:id="rId6"/>
    <p:sldLayoutId id="2147484048" r:id="rId7"/>
    <p:sldLayoutId id="2147484051" r:id="rId8"/>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9499476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9282948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5629291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endParaRPr lang="en-US" dirty="0"/>
          </a:p>
        </p:txBody>
      </p:sp>
      <p:sp>
        <p:nvSpPr>
          <p:cNvPr id="4" name="Rectangle 3"/>
          <p:cNvSpPr/>
          <p:nvPr/>
        </p:nvSpPr>
        <p:spPr>
          <a:xfrm>
            <a:off x="-70933" y="0"/>
            <a:ext cx="9413102" cy="6945330"/>
          </a:xfrm>
          <a:prstGeom prst="rect">
            <a:avLst/>
          </a:prstGeom>
          <a:solidFill>
            <a:srgbClr val="003DA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 name="Straight Connector 4"/>
          <p:cNvCxnSpPr/>
          <p:nvPr/>
        </p:nvCxnSpPr>
        <p:spPr>
          <a:xfrm>
            <a:off x="4635618" y="2374552"/>
            <a:ext cx="0" cy="615186"/>
          </a:xfrm>
          <a:prstGeom prst="line">
            <a:avLst/>
          </a:prstGeom>
          <a:ln w="6350" cmpd="sng">
            <a:solidFill>
              <a:srgbClr val="FFFFFF"/>
            </a:solidFill>
          </a:ln>
        </p:spPr>
        <p:style>
          <a:lnRef idx="2">
            <a:schemeClr val="accent1"/>
          </a:lnRef>
          <a:fillRef idx="0">
            <a:schemeClr val="accent1"/>
          </a:fillRef>
          <a:effectRef idx="1">
            <a:schemeClr val="accent1"/>
          </a:effectRef>
          <a:fontRef idx="minor">
            <a:schemeClr val="tx1"/>
          </a:fontRef>
        </p:style>
      </p:cxnSp>
      <p:pic>
        <p:nvPicPr>
          <p:cNvPr id="6" name="Picture 5" descr="DO-white_H.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19492" y="2401729"/>
            <a:ext cx="2584704" cy="560832"/>
          </a:xfrm>
          <a:prstGeom prst="rect">
            <a:avLst/>
          </a:prstGeom>
        </p:spPr>
      </p:pic>
      <p:sp>
        <p:nvSpPr>
          <p:cNvPr id="8" name="TextBox 7"/>
          <p:cNvSpPr txBox="1"/>
          <p:nvPr/>
        </p:nvSpPr>
        <p:spPr>
          <a:xfrm>
            <a:off x="457200" y="5224191"/>
            <a:ext cx="8229600" cy="1338828"/>
          </a:xfrm>
          <a:prstGeom prst="rect">
            <a:avLst/>
          </a:prstGeom>
          <a:noFill/>
        </p:spPr>
        <p:txBody>
          <a:bodyPr wrap="square" rtlCol="0">
            <a:spAutoFit/>
          </a:bodyPr>
          <a:lstStyle/>
          <a:p>
            <a:pPr rtl="0"/>
            <a:r>
              <a:rPr lang="en-US" sz="900" b="0" i="0" u="none" strike="noStrike" kern="1200" dirty="0">
                <a:solidFill>
                  <a:schemeClr val="bg1"/>
                </a:solidFill>
                <a:effectLst/>
                <a:latin typeface="+mn-lt"/>
                <a:ea typeface="+mn-ea"/>
                <a:cs typeface="+mn-cs"/>
              </a:rPr>
              <a:t>The Maricopa County Community College District (MCCCD) is an EEO/AA institution and an equal opportunity employer of protected veterans and individuals with disabilities. All qualified applicants will receive consideration for employment without regard to race, color, religion, sex, sexual orientation, gender identity, age, or national origin. A lack of English language skills will not be a barrier to admission and participation in the career and technical education programs of the District.</a:t>
            </a:r>
            <a:endParaRPr lang="en-US" sz="900" b="0" dirty="0">
              <a:solidFill>
                <a:schemeClr val="bg1"/>
              </a:solidFill>
              <a:effectLst/>
            </a:endParaRPr>
          </a:p>
          <a:p>
            <a:pPr rtl="0"/>
            <a:br>
              <a:rPr lang="en-US" sz="900" b="0" dirty="0">
                <a:solidFill>
                  <a:schemeClr val="bg1"/>
                </a:solidFill>
                <a:effectLst/>
              </a:rPr>
            </a:br>
            <a:r>
              <a:rPr lang="en-US" sz="900" b="0" i="0" u="none" strike="noStrike" kern="1200" dirty="0">
                <a:solidFill>
                  <a:schemeClr val="bg1"/>
                </a:solidFill>
                <a:effectLst/>
                <a:latin typeface="+mn-lt"/>
                <a:ea typeface="+mn-ea"/>
                <a:cs typeface="+mn-cs"/>
              </a:rPr>
              <a:t>The Maricopa County Community College District does not discriminate on the basis of race, color, national origin, sex, disability or age in its programs or activities.  For Title IX/504 concerns, call the following number to reach the appointed coordinator: (480) 731-8499. For additional information, as well as a listing of all coordinators within the Maricopa College system, visit </a:t>
            </a:r>
            <a:r>
              <a:rPr lang="en-US" sz="900" b="1" i="0" u="none" strike="noStrike" kern="1200" dirty="0" err="1">
                <a:solidFill>
                  <a:schemeClr val="bg1"/>
                </a:solidFill>
                <a:effectLst/>
                <a:latin typeface="+mn-lt"/>
                <a:ea typeface="+mn-ea"/>
                <a:cs typeface="+mn-cs"/>
              </a:rPr>
              <a:t>www.maricopa.edu</a:t>
            </a:r>
            <a:r>
              <a:rPr lang="en-US" sz="900" b="1" i="0" u="none" strike="noStrike" kern="1200" dirty="0">
                <a:solidFill>
                  <a:schemeClr val="bg1"/>
                </a:solidFill>
                <a:effectLst/>
                <a:latin typeface="+mn-lt"/>
                <a:ea typeface="+mn-ea"/>
                <a:cs typeface="+mn-cs"/>
              </a:rPr>
              <a:t>/non-discrimination</a:t>
            </a:r>
            <a:r>
              <a:rPr lang="en-US" sz="900" b="0" i="0" u="none" strike="noStrike" kern="1200" dirty="0">
                <a:solidFill>
                  <a:schemeClr val="bg1"/>
                </a:solidFill>
                <a:effectLst/>
                <a:latin typeface="+mn-lt"/>
                <a:ea typeface="+mn-ea"/>
                <a:cs typeface="+mn-cs"/>
              </a:rPr>
              <a:t>.</a:t>
            </a:r>
            <a:endParaRPr lang="en-US" sz="900" b="0" dirty="0">
              <a:solidFill>
                <a:schemeClr val="bg1"/>
              </a:solidFill>
              <a:effectLst/>
            </a:endParaRPr>
          </a:p>
          <a:p>
            <a:br>
              <a:rPr lang="en-US" sz="900" dirty="0">
                <a:solidFill>
                  <a:schemeClr val="bg1"/>
                </a:solidFill>
              </a:rPr>
            </a:br>
            <a:endParaRPr lang="en-US" sz="900" dirty="0">
              <a:solidFill>
                <a:schemeClr val="bg1"/>
              </a:solidFill>
            </a:endParaRPr>
          </a:p>
        </p:txBody>
      </p:sp>
      <p:sp>
        <p:nvSpPr>
          <p:cNvPr id="9" name="TextBox 8"/>
          <p:cNvSpPr txBox="1"/>
          <p:nvPr/>
        </p:nvSpPr>
        <p:spPr>
          <a:xfrm>
            <a:off x="3061700" y="3711938"/>
            <a:ext cx="2923484" cy="461665"/>
          </a:xfrm>
          <a:prstGeom prst="rect">
            <a:avLst/>
          </a:prstGeom>
          <a:noFill/>
        </p:spPr>
        <p:txBody>
          <a:bodyPr wrap="square" rtlCol="0">
            <a:spAutoFit/>
          </a:bodyPr>
          <a:lstStyle/>
          <a:p>
            <a:pPr algn="ctr"/>
            <a:r>
              <a:rPr lang="en-US" sz="2400" b="1" dirty="0" err="1">
                <a:solidFill>
                  <a:schemeClr val="bg1"/>
                </a:solidFill>
              </a:rPr>
              <a:t>paradisevalley.edu</a:t>
            </a:r>
            <a:endParaRPr lang="en-US" sz="2400" b="1" dirty="0">
              <a:solidFill>
                <a:schemeClr val="bg1"/>
              </a:solidFill>
              <a:latin typeface="+mn-lt"/>
            </a:endParaRPr>
          </a:p>
        </p:txBody>
      </p:sp>
      <p:pic>
        <p:nvPicPr>
          <p:cNvPr id="19" name="Picture 18"/>
          <p:cNvPicPr>
            <a:picLocks noChangeAspect="1"/>
          </p:cNvPicPr>
          <p:nvPr/>
        </p:nvPicPr>
        <p:blipFill>
          <a:blip r:embed="rId3"/>
          <a:stretch>
            <a:fillRect/>
          </a:stretch>
        </p:blipFill>
        <p:spPr>
          <a:xfrm>
            <a:off x="1019107" y="2337466"/>
            <a:ext cx="3232637" cy="625096"/>
          </a:xfrm>
          <a:prstGeom prst="rect">
            <a:avLst/>
          </a:prstGeom>
        </p:spPr>
      </p:pic>
    </p:spTree>
    <p:extLst>
      <p:ext uri="{BB962C8B-B14F-4D97-AF65-F5344CB8AC3E}">
        <p14:creationId xmlns:p14="http://schemas.microsoft.com/office/powerpoint/2010/main" val="1751532458"/>
      </p:ext>
    </p:extLst>
  </p:cSld>
  <p:clrMapOvr>
    <a:masterClrMapping/>
  </p:clrMapOvr>
</p:sld>
</file>

<file path=ppt/theme/theme1.xml><?xml version="1.0" encoding="utf-8"?>
<a:theme xmlns:a="http://schemas.openxmlformats.org/drawingml/2006/main" name="CGCC_PPT_template-2">
  <a:themeElements>
    <a:clrScheme name="Custom 1">
      <a:dk1>
        <a:srgbClr val="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215</TotalTime>
  <Words>170</Words>
  <Application>Microsoft Macintosh PowerPoint</Application>
  <PresentationFormat>On-screen Show (4:3)</PresentationFormat>
  <Paragraphs>4</Paragraphs>
  <Slides>4</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vt:i4>
      </vt:variant>
    </vt:vector>
  </HeadingPairs>
  <TitlesOfParts>
    <vt:vector size="7" baseType="lpstr">
      <vt:lpstr>Arial</vt:lpstr>
      <vt:lpstr>Calibri</vt:lpstr>
      <vt:lpstr>CGCC_PPT_template-2</vt:lpstr>
      <vt:lpstr>PowerPoint Presentation</vt:lpstr>
      <vt:lpstr>PowerPoint Presentation</vt:lpstr>
      <vt:lpstr>PowerPoint Presentation</vt:lpstr>
      <vt:lpstr>PowerPoint Presentation</vt:lpstr>
    </vt:vector>
  </TitlesOfParts>
  <Company>rio salado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magdalena soto</dc:creator>
  <cp:lastModifiedBy>Microsoft Office User</cp:lastModifiedBy>
  <cp:revision>28</cp:revision>
  <dcterms:created xsi:type="dcterms:W3CDTF">2017-06-15T17:32:31Z</dcterms:created>
  <dcterms:modified xsi:type="dcterms:W3CDTF">2022-03-01T16:01:59Z</dcterms:modified>
</cp:coreProperties>
</file>