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5640" y="-2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AAB5-4C83-184F-A49D-7559F5F3C47E}" type="datetimeFigureOut">
              <a:rPr lang="en-US" smtClean="0"/>
              <a:pPr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184E-D4B6-D44D-A21A-0C4132ABA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AAB5-4C83-184F-A49D-7559F5F3C47E}" type="datetimeFigureOut">
              <a:rPr lang="en-US" smtClean="0"/>
              <a:pPr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184E-D4B6-D44D-A21A-0C4132ABA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AAB5-4C83-184F-A49D-7559F5F3C47E}" type="datetimeFigureOut">
              <a:rPr lang="en-US" smtClean="0"/>
              <a:pPr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184E-D4B6-D44D-A21A-0C4132ABA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AAB5-4C83-184F-A49D-7559F5F3C47E}" type="datetimeFigureOut">
              <a:rPr lang="en-US" smtClean="0"/>
              <a:pPr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184E-D4B6-D44D-A21A-0C4132ABA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AAB5-4C83-184F-A49D-7559F5F3C47E}" type="datetimeFigureOut">
              <a:rPr lang="en-US" smtClean="0"/>
              <a:pPr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184E-D4B6-D44D-A21A-0C4132ABA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AAB5-4C83-184F-A49D-7559F5F3C47E}" type="datetimeFigureOut">
              <a:rPr lang="en-US" smtClean="0"/>
              <a:pPr/>
              <a:t>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184E-D4B6-D44D-A21A-0C4132ABA8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AAB5-4C83-184F-A49D-7559F5F3C47E}" type="datetimeFigureOut">
              <a:rPr lang="en-US" smtClean="0"/>
              <a:pPr/>
              <a:t>8/11/15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184E-D4B6-D44D-A21A-0C4132ABA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AAB5-4C83-184F-A49D-7559F5F3C47E}" type="datetimeFigureOut">
              <a:rPr lang="en-US" smtClean="0"/>
              <a:pPr/>
              <a:t>8/11/15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184E-D4B6-D44D-A21A-0C4132ABA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AAB5-4C83-184F-A49D-7559F5F3C47E}" type="datetimeFigureOut">
              <a:rPr lang="en-US" smtClean="0"/>
              <a:pPr/>
              <a:t>8/11/15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184E-D4B6-D44D-A21A-0C4132ABA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AAB5-4C83-184F-A49D-7559F5F3C47E}" type="datetimeFigureOut">
              <a:rPr lang="en-US" smtClean="0"/>
              <a:pPr/>
              <a:t>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AB184E-D4B6-D44D-A21A-0C4132ABA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AAB5-4C83-184F-A49D-7559F5F3C47E}" type="datetimeFigureOut">
              <a:rPr lang="en-US" smtClean="0"/>
              <a:pPr/>
              <a:t>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184E-D4B6-D44D-A21A-0C4132ABA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5EAAAB5-4C83-184F-A49D-7559F5F3C47E}" type="datetimeFigureOut">
              <a:rPr lang="en-US" smtClean="0"/>
              <a:pPr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CAB184E-D4B6-D44D-A21A-0C4132ABA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Assessment of </a:t>
            </a:r>
            <a:r>
              <a:rPr lang="en-US" dirty="0" err="1" smtClean="0"/>
              <a:t>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624739"/>
      </p:ext>
    </p:extLst>
  </p:cSld>
  <p:clrMapOvr>
    <a:masterClrMapping/>
  </p:clrMapOvr>
  <p:transition xmlns:p14="http://schemas.microsoft.com/office/powerpoint/2010/main" advTm="59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  <a:endParaRPr lang="en-US" dirty="0"/>
          </a:p>
        </p:txBody>
      </p:sp>
      <p:pic>
        <p:nvPicPr>
          <p:cNvPr id="4" name="Picture 3" descr="Screen shot 2015-08-11 at 12.42.53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0350"/>
            <a:ext cx="9144001" cy="357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530280"/>
      </p:ext>
    </p:extLst>
  </p:cSld>
  <p:clrMapOvr>
    <a:masterClrMapping/>
  </p:clrMapOvr>
  <p:transition xmlns:p14="http://schemas.microsoft.com/office/powerpoint/2010/main" advTm="12883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pic>
        <p:nvPicPr>
          <p:cNvPr id="4" name="Picture 3" descr="Screen shot 2015-08-11 at 12.43.5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43075"/>
            <a:ext cx="9144000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804904"/>
      </p:ext>
    </p:extLst>
  </p:cSld>
  <p:clrMapOvr>
    <a:masterClrMapping/>
  </p:clrMapOvr>
  <p:transition xmlns:p14="http://schemas.microsoft.com/office/powerpoint/2010/main" advTm="14583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893" y="321733"/>
            <a:ext cx="7520940" cy="548640"/>
          </a:xfrm>
        </p:spPr>
        <p:txBody>
          <a:bodyPr/>
          <a:lstStyle/>
          <a:p>
            <a:r>
              <a:rPr lang="en-US" dirty="0" smtClean="0"/>
              <a:t>Written communication</a:t>
            </a:r>
            <a:endParaRPr lang="en-US" dirty="0"/>
          </a:p>
        </p:txBody>
      </p:sp>
      <p:pic>
        <p:nvPicPr>
          <p:cNvPr id="4" name="Picture 3" descr="Screen shot 2015-08-11 at 12.45.2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6850"/>
            <a:ext cx="9144000" cy="356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873520"/>
      </p:ext>
    </p:extLst>
  </p:cSld>
  <p:clrMapOvr>
    <a:masterClrMapping/>
  </p:clrMapOvr>
  <p:transition xmlns:p14="http://schemas.microsoft.com/office/powerpoint/2010/main" advTm="11616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AAT Division reps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094052"/>
              </p:ext>
            </p:extLst>
          </p:nvPr>
        </p:nvGraphicFramePr>
        <p:xfrm>
          <a:off x="360555" y="1090450"/>
          <a:ext cx="8624712" cy="387444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312356"/>
                <a:gridCol w="4312356"/>
              </a:tblGrid>
              <a:tr h="645741">
                <a:tc>
                  <a:txBody>
                    <a:bodyPr/>
                    <a:lstStyle/>
                    <a:p>
                      <a:r>
                        <a:rPr lang="en-US" b="0" dirty="0" smtClean="0"/>
                        <a:t>Business</a:t>
                      </a:r>
                      <a:r>
                        <a:rPr lang="en-US" b="0" baseline="0" dirty="0" smtClean="0"/>
                        <a:t>: </a:t>
                      </a:r>
                      <a:r>
                        <a:rPr lang="en-US" b="0" baseline="0" dirty="0" err="1" smtClean="0"/>
                        <a:t>Raji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Lauffer</a:t>
                      </a:r>
                      <a:endParaRPr lang="en-US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Math:</a:t>
                      </a:r>
                      <a:r>
                        <a:rPr lang="en-US" b="0" baseline="0" dirty="0" smtClean="0"/>
                        <a:t> Mike Hamm</a:t>
                      </a:r>
                      <a:endParaRPr lang="en-US" b="0" dirty="0"/>
                    </a:p>
                  </a:txBody>
                  <a:tcPr/>
                </a:tc>
              </a:tr>
              <a:tr h="645741">
                <a:tc>
                  <a:txBody>
                    <a:bodyPr/>
                    <a:lstStyle/>
                    <a:p>
                      <a:r>
                        <a:rPr lang="en-US" dirty="0" smtClean="0"/>
                        <a:t>Library: </a:t>
                      </a:r>
                      <a:r>
                        <a:rPr lang="en-US" dirty="0" err="1" smtClean="0"/>
                        <a:t>Lili</a:t>
                      </a:r>
                      <a:r>
                        <a:rPr lang="en-US" dirty="0" smtClean="0"/>
                        <a:t> Kang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COM: Marilyn Cristiano</a:t>
                      </a:r>
                      <a:endParaRPr lang="en-US" dirty="0"/>
                    </a:p>
                  </a:txBody>
                  <a:tcPr/>
                </a:tc>
              </a:tr>
              <a:tr h="645741">
                <a:tc>
                  <a:txBody>
                    <a:bodyPr/>
                    <a:lstStyle/>
                    <a:p>
                      <a:r>
                        <a:rPr lang="en-US" dirty="0" smtClean="0"/>
                        <a:t>Fine Arts: Keith</a:t>
                      </a:r>
                      <a:r>
                        <a:rPr lang="en-US" baseline="0" dirty="0" smtClean="0"/>
                        <a:t> Kelly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Science:</a:t>
                      </a:r>
                      <a:r>
                        <a:rPr lang="en-US" baseline="0" dirty="0" smtClean="0"/>
                        <a:t> Jenny </a:t>
                      </a:r>
                      <a:r>
                        <a:rPr lang="en-US" baseline="0" dirty="0" err="1" smtClean="0"/>
                        <a:t>Weitz</a:t>
                      </a:r>
                      <a:endParaRPr lang="en-US" dirty="0"/>
                    </a:p>
                  </a:txBody>
                  <a:tcPr/>
                </a:tc>
              </a:tr>
              <a:tr h="645741">
                <a:tc>
                  <a:txBody>
                    <a:bodyPr/>
                    <a:lstStyle/>
                    <a:p>
                      <a:r>
                        <a:rPr lang="en-US" dirty="0" smtClean="0"/>
                        <a:t>English: Stacey </a:t>
                      </a:r>
                      <a:r>
                        <a:rPr lang="en-US" dirty="0" err="1" smtClean="0"/>
                        <a:t>Ranik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Health:</a:t>
                      </a:r>
                      <a:r>
                        <a:rPr lang="en-US" baseline="0" dirty="0" smtClean="0"/>
                        <a:t> Tatum </a:t>
                      </a:r>
                      <a:r>
                        <a:rPr lang="en-US" baseline="0" dirty="0" err="1" smtClean="0"/>
                        <a:t>Voeller</a:t>
                      </a:r>
                      <a:endParaRPr lang="en-US" dirty="0"/>
                    </a:p>
                  </a:txBody>
                  <a:tcPr/>
                </a:tc>
              </a:tr>
              <a:tr h="645741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Science: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Meggin</a:t>
                      </a:r>
                      <a:r>
                        <a:rPr lang="en-US" baseline="0" dirty="0" smtClean="0"/>
                        <a:t> Kirk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Counseling: Jim Rubin</a:t>
                      </a:r>
                      <a:endParaRPr lang="en-US" dirty="0"/>
                    </a:p>
                  </a:txBody>
                  <a:tcPr/>
                </a:tc>
              </a:tr>
              <a:tr h="645741">
                <a:tc>
                  <a:txBody>
                    <a:bodyPr/>
                    <a:lstStyle/>
                    <a:p>
                      <a:r>
                        <a:rPr lang="en-US" dirty="0" smtClean="0"/>
                        <a:t>Behavioral</a:t>
                      </a:r>
                      <a:r>
                        <a:rPr lang="en-US" baseline="0" dirty="0" smtClean="0"/>
                        <a:t> Science: Doug Berry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790233"/>
      </p:ext>
    </p:extLst>
  </p:cSld>
  <p:clrMapOvr>
    <a:masterClrMapping/>
  </p:clrMapOvr>
  <p:transition xmlns:p14="http://schemas.microsoft.com/office/powerpoint/2010/main" advTm="6016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</a:t>
            </a:r>
            <a:r>
              <a:rPr lang="en-US" dirty="0" smtClean="0"/>
              <a:t> participants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027697"/>
              </p:ext>
            </p:extLst>
          </p:nvPr>
        </p:nvGraphicFramePr>
        <p:xfrm>
          <a:off x="270435" y="1845733"/>
          <a:ext cx="8873564" cy="18471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6782"/>
                <a:gridCol w="4436782"/>
              </a:tblGrid>
              <a:tr h="615727">
                <a:tc>
                  <a:txBody>
                    <a:bodyPr/>
                    <a:lstStyle/>
                    <a:p>
                      <a:r>
                        <a:rPr lang="en-US" dirty="0" smtClean="0"/>
                        <a:t>Gary </a:t>
                      </a:r>
                      <a:r>
                        <a:rPr lang="en-US" dirty="0" err="1" smtClean="0"/>
                        <a:t>Kellgran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Christine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Tabone</a:t>
                      </a:r>
                      <a:endParaRPr lang="en-US" dirty="0" smtClean="0"/>
                    </a:p>
                  </a:txBody>
                  <a:tcPr/>
                </a:tc>
              </a:tr>
              <a:tr h="615727">
                <a:tc>
                  <a:txBody>
                    <a:bodyPr/>
                    <a:lstStyle/>
                    <a:p>
                      <a:r>
                        <a:rPr lang="en-US" dirty="0" smtClean="0"/>
                        <a:t>Doug Berry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Meggin</a:t>
                      </a:r>
                      <a:r>
                        <a:rPr lang="en-US" dirty="0" smtClean="0"/>
                        <a:t> Kirk</a:t>
                      </a:r>
                    </a:p>
                  </a:txBody>
                  <a:tcPr/>
                </a:tc>
              </a:tr>
              <a:tr h="615727">
                <a:tc>
                  <a:txBody>
                    <a:bodyPr/>
                    <a:lstStyle/>
                    <a:p>
                      <a:r>
                        <a:rPr lang="en-US" dirty="0" smtClean="0"/>
                        <a:t>Mike</a:t>
                      </a:r>
                      <a:r>
                        <a:rPr lang="en-US" baseline="0" dirty="0" smtClean="0"/>
                        <a:t> Hamm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Felicia Ramirez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62266"/>
      </p:ext>
    </p:extLst>
  </p:cSld>
  <p:clrMapOvr>
    <a:masterClrMapping/>
  </p:clrMapOvr>
  <p:transition xmlns:p14="http://schemas.microsoft.com/office/powerpoint/2010/main" advTm="6016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reen shot 2015-08-10 at 1.26.4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760"/>
            <a:ext cx="9144000" cy="5324475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Thinking</a:t>
            </a:r>
            <a:endParaRPr lang="en-US" dirty="0"/>
          </a:p>
        </p:txBody>
      </p:sp>
      <p:pic>
        <p:nvPicPr>
          <p:cNvPr id="5" name="Picture 4" descr="Screen shot 2015-08-11 at 12.38.44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338" y="1178984"/>
            <a:ext cx="9144001" cy="367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798449"/>
      </p:ext>
    </p:extLst>
  </p:cSld>
  <p:clrMapOvr>
    <a:masterClrMapping/>
  </p:clrMapOvr>
  <p:transition xmlns:p14="http://schemas.microsoft.com/office/powerpoint/2010/main" advTm="12383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Reading</a:t>
            </a:r>
            <a:endParaRPr lang="en-US" dirty="0"/>
          </a:p>
        </p:txBody>
      </p:sp>
      <p:pic>
        <p:nvPicPr>
          <p:cNvPr id="5" name="Picture 4" descr="Screen shot 2015-08-11 at 12.46.4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4534"/>
            <a:ext cx="9144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068" y="365760"/>
            <a:ext cx="7344832" cy="548640"/>
          </a:xfrm>
        </p:spPr>
        <p:txBody>
          <a:bodyPr/>
          <a:lstStyle/>
          <a:p>
            <a:r>
              <a:rPr lang="en-US" dirty="0" smtClean="0"/>
              <a:t>Diversity and global awareness</a:t>
            </a:r>
            <a:endParaRPr lang="en-US" dirty="0"/>
          </a:p>
        </p:txBody>
      </p:sp>
      <p:pic>
        <p:nvPicPr>
          <p:cNvPr id="4" name="Picture 3" descr="Screen shot 2015-08-11 at 12.40.0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7230"/>
            <a:ext cx="9144001" cy="42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599439"/>
      </p:ext>
    </p:extLst>
  </p:cSld>
  <p:clrMapOvr>
    <a:masterClrMapping/>
  </p:clrMapOvr>
  <p:transition xmlns:p14="http://schemas.microsoft.com/office/powerpoint/2010/main" advTm="11516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literacy</a:t>
            </a:r>
            <a:endParaRPr lang="en-US" dirty="0"/>
          </a:p>
        </p:txBody>
      </p:sp>
      <p:pic>
        <p:nvPicPr>
          <p:cNvPr id="4" name="Picture 3" descr="Screen shot 2015-08-11 at 12.41.06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9563"/>
            <a:ext cx="9144000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190435"/>
      </p:ext>
    </p:extLst>
  </p:cSld>
  <p:clrMapOvr>
    <a:masterClrMapping/>
  </p:clrMapOvr>
  <p:transition xmlns:p14="http://schemas.microsoft.com/office/powerpoint/2010/main" advTm="11616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65760"/>
            <a:ext cx="6057900" cy="548640"/>
          </a:xfrm>
        </p:spPr>
        <p:txBody>
          <a:bodyPr/>
          <a:lstStyle/>
          <a:p>
            <a:r>
              <a:rPr lang="en-US" dirty="0" smtClean="0"/>
              <a:t>Oral communication</a:t>
            </a:r>
            <a:endParaRPr lang="en-US" dirty="0"/>
          </a:p>
        </p:txBody>
      </p:sp>
      <p:pic>
        <p:nvPicPr>
          <p:cNvPr id="4" name="Picture 3" descr="Screen shot 2015-08-11 at 12.41.5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50975"/>
            <a:ext cx="9144000" cy="373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322640"/>
      </p:ext>
    </p:extLst>
  </p:cSld>
  <p:clrMapOvr>
    <a:masterClrMapping/>
  </p:clrMapOvr>
  <p:transition xmlns:p14="http://schemas.microsoft.com/office/powerpoint/2010/main" advTm="13099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102</TotalTime>
  <Words>86</Words>
  <Application>Microsoft Macintosh PowerPoint</Application>
  <PresentationFormat>On-screen Show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Assessment of LEarning</vt:lpstr>
      <vt:lpstr>AAT Division reps</vt:lpstr>
      <vt:lpstr>CaT participants</vt:lpstr>
      <vt:lpstr>PowerPoint Presentation</vt:lpstr>
      <vt:lpstr>Critical Thinking</vt:lpstr>
      <vt:lpstr>Critical Reading</vt:lpstr>
      <vt:lpstr>Diversity and global awareness</vt:lpstr>
      <vt:lpstr>Information literacy</vt:lpstr>
      <vt:lpstr>Oral communication</vt:lpstr>
      <vt:lpstr>Problem solving</vt:lpstr>
      <vt:lpstr>technology</vt:lpstr>
      <vt:lpstr>Written communication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LEarning</dc:title>
  <dc:creator>PVCC</dc:creator>
  <cp:lastModifiedBy>PVCC</cp:lastModifiedBy>
  <cp:revision>37</cp:revision>
  <dcterms:created xsi:type="dcterms:W3CDTF">2015-08-11T19:33:26Z</dcterms:created>
  <dcterms:modified xsi:type="dcterms:W3CDTF">2015-08-11T20:43:23Z</dcterms:modified>
</cp:coreProperties>
</file>